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73" r:id="rId4"/>
    <p:sldMasterId id="2147483734" r:id="rId5"/>
  </p:sldMasterIdLst>
  <p:notesMasterIdLst>
    <p:notesMasterId r:id="rId8"/>
  </p:notesMasterIdLst>
  <p:handoutMasterIdLst>
    <p:handoutMasterId r:id="rId9"/>
  </p:handoutMasterIdLst>
  <p:sldIdLst>
    <p:sldId id="784" r:id="rId6"/>
    <p:sldId id="785" r:id="rId7"/>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1994" userDrawn="1">
          <p15:clr>
            <a:srgbClr val="A4A3A4"/>
          </p15:clr>
        </p15:guide>
        <p15:guide id="3" pos="2160" userDrawn="1">
          <p15:clr>
            <a:srgbClr val="A4A3A4"/>
          </p15:clr>
        </p15:guide>
      </p15:sldGuideLst>
    </p:ext>
    <p:ext uri="{2D200454-40CA-4A62-9FC3-DE9A4176ACB9}">
      <p15:notesGuideLst xmlns:p15="http://schemas.microsoft.com/office/powerpoint/2012/main">
        <p15:guide id="1" orient="horz" pos="3084" userDrawn="1">
          <p15:clr>
            <a:srgbClr val="A4A3A4"/>
          </p15:clr>
        </p15:guide>
        <p15:guide id="2" pos="2099" userDrawn="1">
          <p15:clr>
            <a:srgbClr val="A4A3A4"/>
          </p15:clr>
        </p15:guide>
        <p15:guide id="3" orient="horz" pos="3107" userDrawn="1">
          <p15:clr>
            <a:srgbClr val="A4A3A4"/>
          </p15:clr>
        </p15:guide>
        <p15:guide id="4" pos="212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a:srgbClr val="33CC33"/>
    <a:srgbClr val="0033CC"/>
    <a:srgbClr val="99D6EC"/>
    <a:srgbClr val="0098D0"/>
    <a:srgbClr val="003366"/>
    <a:srgbClr val="0066FF"/>
    <a:srgbClr val="FFCCCC"/>
    <a:srgbClr val="FF99FF"/>
    <a:srgbClr val="FF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38" autoAdjust="0"/>
    <p:restoredTop sz="95897" autoAdjust="0"/>
  </p:normalViewPr>
  <p:slideViewPr>
    <p:cSldViewPr snapToGrid="0">
      <p:cViewPr varScale="1">
        <p:scale>
          <a:sx n="75" d="100"/>
          <a:sy n="75" d="100"/>
        </p:scale>
        <p:origin x="536" y="60"/>
      </p:cViewPr>
      <p:guideLst>
        <p:guide orient="horz" pos="3120"/>
        <p:guide pos="1994"/>
        <p:guide pos="2160"/>
      </p:guideLst>
    </p:cSldViewPr>
  </p:slideViewPr>
  <p:outlineViewPr>
    <p:cViewPr>
      <p:scale>
        <a:sx n="33" d="100"/>
        <a:sy n="33" d="100"/>
      </p:scale>
      <p:origin x="0" y="14556"/>
    </p:cViewPr>
  </p:outlineViewPr>
  <p:notesTextViewPr>
    <p:cViewPr>
      <p:scale>
        <a:sx n="1" d="1"/>
        <a:sy n="1" d="1"/>
      </p:scale>
      <p:origin x="0" y="0"/>
    </p:cViewPr>
  </p:notesTextViewPr>
  <p:sorterViewPr>
    <p:cViewPr>
      <p:scale>
        <a:sx n="100" d="100"/>
        <a:sy n="100" d="100"/>
      </p:scale>
      <p:origin x="0" y="516"/>
    </p:cViewPr>
  </p:sorterViewPr>
  <p:notesViewPr>
    <p:cSldViewPr snapToGrid="0">
      <p:cViewPr varScale="1">
        <p:scale>
          <a:sx n="77" d="100"/>
          <a:sy n="77" d="100"/>
        </p:scale>
        <p:origin x="-2124" y="-96"/>
      </p:cViewPr>
      <p:guideLst>
        <p:guide orient="horz" pos="3084"/>
        <p:guide pos="2099"/>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3"/>
          </p:nvPr>
        </p:nvSpPr>
        <p:spPr>
          <a:xfrm>
            <a:off x="3814763" y="9371013"/>
            <a:ext cx="2919412" cy="493712"/>
          </a:xfrm>
          <a:prstGeom prst="rect">
            <a:avLst/>
          </a:prstGeom>
        </p:spPr>
        <p:txBody>
          <a:bodyPr vert="horz" lIns="91420" tIns="45711" rIns="91420" bIns="45711" rtlCol="0" anchor="b"/>
          <a:lstStyle>
            <a:lvl1pPr algn="r">
              <a:defRPr sz="1200"/>
            </a:lvl1pPr>
          </a:lstStyle>
          <a:p>
            <a:fld id="{890D49B3-77EC-46FE-B424-3B5A14154505}" type="slidenum">
              <a:rPr kumimoji="1" lang="ja-JP" altLang="en-US" smtClean="0"/>
              <a:t>‹#›</a:t>
            </a:fld>
            <a:endParaRPr kumimoji="1" lang="ja-JP" altLang="en-US"/>
          </a:p>
        </p:txBody>
      </p:sp>
    </p:spTree>
    <p:extLst>
      <p:ext uri="{BB962C8B-B14F-4D97-AF65-F5344CB8AC3E}">
        <p14:creationId xmlns:p14="http://schemas.microsoft.com/office/powerpoint/2010/main" val="21347492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18621" cy="494813"/>
          </a:xfrm>
          <a:prstGeom prst="rect">
            <a:avLst/>
          </a:prstGeom>
        </p:spPr>
        <p:txBody>
          <a:bodyPr vert="horz" lIns="90625" tIns="45310" rIns="90625" bIns="453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5" y="3"/>
            <a:ext cx="2918621" cy="494813"/>
          </a:xfrm>
          <a:prstGeom prst="rect">
            <a:avLst/>
          </a:prstGeom>
        </p:spPr>
        <p:txBody>
          <a:bodyPr vert="horz" lIns="90625" tIns="45310" rIns="90625" bIns="45310" rtlCol="0"/>
          <a:lstStyle>
            <a:lvl1pPr algn="r">
              <a:defRPr sz="1200"/>
            </a:lvl1pPr>
          </a:lstStyle>
          <a:p>
            <a:fld id="{A359C27B-FDF5-4DC3-813C-4B04B6A0DE22}" type="datetimeFigureOut">
              <a:rPr kumimoji="1" lang="ja-JP" altLang="en-US" smtClean="0"/>
              <a:t>2019/4/3</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90625" tIns="45310" rIns="90625" bIns="45310" rtlCol="0" anchor="ctr"/>
          <a:lstStyle/>
          <a:p>
            <a:endParaRPr lang="ja-JP" altLang="en-US"/>
          </a:p>
        </p:txBody>
      </p:sp>
      <p:sp>
        <p:nvSpPr>
          <p:cNvPr id="5" name="ノート プレースホルダー 4"/>
          <p:cNvSpPr>
            <a:spLocks noGrp="1"/>
          </p:cNvSpPr>
          <p:nvPr>
            <p:ph type="body" sz="quarter" idx="3"/>
          </p:nvPr>
        </p:nvSpPr>
        <p:spPr>
          <a:xfrm>
            <a:off x="673891" y="4747999"/>
            <a:ext cx="5387982" cy="3884437"/>
          </a:xfrm>
          <a:prstGeom prst="rect">
            <a:avLst/>
          </a:prstGeom>
        </p:spPr>
        <p:txBody>
          <a:bodyPr vert="horz" lIns="90625" tIns="45310" rIns="90625" bIns="4531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1504"/>
            <a:ext cx="2918621" cy="494813"/>
          </a:xfrm>
          <a:prstGeom prst="rect">
            <a:avLst/>
          </a:prstGeom>
        </p:spPr>
        <p:txBody>
          <a:bodyPr vert="horz" lIns="90625" tIns="45310" rIns="90625" bIns="453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5" y="9371504"/>
            <a:ext cx="2918621" cy="494813"/>
          </a:xfrm>
          <a:prstGeom prst="rect">
            <a:avLst/>
          </a:prstGeom>
        </p:spPr>
        <p:txBody>
          <a:bodyPr vert="horz" lIns="90625" tIns="45310" rIns="90625" bIns="45310" rtlCol="0" anchor="b"/>
          <a:lstStyle>
            <a:lvl1pPr algn="r">
              <a:defRPr sz="1200"/>
            </a:lvl1pPr>
          </a:lstStyle>
          <a:p>
            <a:fld id="{45420239-B0DF-4D73-92F1-73AE1E14A798}" type="slidenum">
              <a:rPr kumimoji="1" lang="ja-JP" altLang="en-US" smtClean="0"/>
              <a:t>‹#›</a:t>
            </a:fld>
            <a:endParaRPr kumimoji="1" lang="ja-JP" altLang="en-US"/>
          </a:p>
        </p:txBody>
      </p:sp>
    </p:spTree>
    <p:extLst>
      <p:ext uri="{BB962C8B-B14F-4D97-AF65-F5344CB8AC3E}">
        <p14:creationId xmlns:p14="http://schemas.microsoft.com/office/powerpoint/2010/main" val="18263132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138"/>
          <p:cNvSpPr>
            <a:spLocks noChangeArrowheads="1"/>
          </p:cNvSpPr>
          <p:nvPr userDrawn="1">
            <p:custDataLst>
              <p:tags r:id="rId1"/>
            </p:custDataLst>
          </p:nvPr>
        </p:nvSpPr>
        <p:spPr bwMode="gray">
          <a:xfrm>
            <a:off x="0" y="7310266"/>
            <a:ext cx="6858000" cy="2600325"/>
          </a:xfrm>
          <a:prstGeom prst="rect">
            <a:avLst/>
          </a:prstGeom>
          <a:solidFill>
            <a:srgbClr val="177B57"/>
          </a:solidFill>
          <a:ln w="9525" algn="ctr">
            <a:noFill/>
            <a:miter lim="800000"/>
            <a:headEnd/>
            <a:tailEnd/>
          </a:ln>
          <a:effectLst/>
        </p:spPr>
        <p:txBody>
          <a:bodyPr wrap="none" anchor="ctr"/>
          <a:lstStyle/>
          <a:p>
            <a:endParaRPr kumimoji="0" lang="en-US" sz="1246">
              <a:solidFill>
                <a:srgbClr val="000000"/>
              </a:solidFill>
            </a:endParaRPr>
          </a:p>
        </p:txBody>
      </p:sp>
      <p:pic>
        <p:nvPicPr>
          <p:cNvPr id="8" name="Picture 149" descr="BCG_Monogram_RGB"/>
          <p:cNvPicPr>
            <a:picLocks noChangeAspect="1" noChangeArrowheads="1"/>
          </p:cNvPicPr>
          <p:nvPr userDrawn="1"/>
        </p:nvPicPr>
        <p:blipFill>
          <a:blip r:embed="rId3" cstate="print"/>
          <a:srcRect/>
          <a:stretch>
            <a:fillRect/>
          </a:stretch>
        </p:blipFill>
        <p:spPr bwMode="auto">
          <a:xfrm>
            <a:off x="336307" y="979135"/>
            <a:ext cx="1121019" cy="972256"/>
          </a:xfrm>
          <a:prstGeom prst="rect">
            <a:avLst/>
          </a:prstGeom>
          <a:noFill/>
        </p:spPr>
      </p:pic>
      <p:pic>
        <p:nvPicPr>
          <p:cNvPr id="9" name="Picture 150" descr="BCG_Logotype_Regular_rev"/>
          <p:cNvPicPr>
            <a:picLocks noChangeAspect="1" noChangeArrowheads="1"/>
          </p:cNvPicPr>
          <p:nvPr userDrawn="1"/>
        </p:nvPicPr>
        <p:blipFill>
          <a:blip r:embed="rId4" cstate="print"/>
          <a:srcRect/>
          <a:stretch>
            <a:fillRect/>
          </a:stretch>
        </p:blipFill>
        <p:spPr bwMode="auto">
          <a:xfrm>
            <a:off x="1982666" y="8436152"/>
            <a:ext cx="2892669" cy="364595"/>
          </a:xfrm>
          <a:prstGeom prst="rect">
            <a:avLst/>
          </a:prstGeom>
          <a:noFill/>
        </p:spPr>
      </p:pic>
      <p:sp>
        <p:nvSpPr>
          <p:cNvPr id="10" name="Text Placeholder 9"/>
          <p:cNvSpPr>
            <a:spLocks noGrp="1"/>
          </p:cNvSpPr>
          <p:nvPr>
            <p:ph type="body" sz="quarter" idx="10" hasCustomPrompt="1"/>
          </p:nvPr>
        </p:nvSpPr>
        <p:spPr>
          <a:xfrm>
            <a:off x="5385878" y="999919"/>
            <a:ext cx="1156431" cy="959101"/>
          </a:xfrm>
        </p:spPr>
        <p:txBody>
          <a:bodyPr lIns="90000" tIns="90000" rIns="90000" bIns="90000" anchor="ctr"/>
          <a:lstStyle>
            <a:lvl1pPr algn="ctr">
              <a:defRPr sz="969" b="0" baseline="0">
                <a:solidFill>
                  <a:srgbClr val="808080"/>
                </a:solidFill>
              </a:defRPr>
            </a:lvl1pPr>
          </a:lstStyle>
          <a:p>
            <a:pPr lvl="0"/>
            <a:r>
              <a:rPr lang="en-US" dirty="0"/>
              <a:t>Placeholder for client logo</a:t>
            </a:r>
            <a:endParaRPr lang="en-GB" dirty="0"/>
          </a:p>
        </p:txBody>
      </p:sp>
    </p:spTree>
    <p:extLst>
      <p:ext uri="{BB962C8B-B14F-4D97-AF65-F5344CB8AC3E}">
        <p14:creationId xmlns:p14="http://schemas.microsoft.com/office/powerpoint/2010/main" val="9675695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42985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0867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9037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91415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88095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2342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Text Placeholder 7"/>
          <p:cNvSpPr>
            <a:spLocks noGrp="1"/>
          </p:cNvSpPr>
          <p:nvPr>
            <p:ph type="body" sz="quarter" idx="13"/>
          </p:nvPr>
        </p:nvSpPr>
        <p:spPr>
          <a:xfrm>
            <a:off x="316524" y="2178800"/>
            <a:ext cx="6225785" cy="663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hidden="1"/>
          <p:cNvSpPr txBox="1">
            <a:spLocks/>
          </p:cNvSpPr>
          <p:nvPr userDrawn="1"/>
        </p:nvSpPr>
        <p:spPr>
          <a:xfrm>
            <a:off x="6515724" y="9860933"/>
            <a:ext cx="132092" cy="192400"/>
          </a:xfrm>
          <a:prstGeom prst="flowChartProcess">
            <a:avLst/>
          </a:prstGeom>
        </p:spPr>
        <p:txBody>
          <a:bodyPr vert="horz" wrap="none" lIns="0" tIns="0" rIns="0" bIns="0" rtlCol="0" anchor="t" anchorCtr="0"/>
          <a:lstStyle/>
          <a:p>
            <a:pPr algn="r">
              <a:defRPr/>
            </a:pPr>
            <a:r>
              <a:rPr kumimoji="0" lang="en-US" sz="623">
                <a:solidFill>
                  <a:srgbClr val="000000"/>
                </a:solidFill>
              </a:rPr>
              <a:t>‹#›</a:t>
            </a:r>
          </a:p>
          <a:p>
            <a:pPr algn="r">
              <a:defRPr/>
            </a:pPr>
            <a:endParaRPr kumimoji="0" lang="en-US" sz="623" dirty="0">
              <a:solidFill>
                <a:srgbClr val="000000"/>
              </a:solidFill>
            </a:endParaRPr>
          </a:p>
        </p:txBody>
      </p:sp>
    </p:spTree>
    <p:extLst>
      <p:ext uri="{BB962C8B-B14F-4D97-AF65-F5344CB8AC3E}">
        <p14:creationId xmlns:p14="http://schemas.microsoft.com/office/powerpoint/2010/main" val="1347778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18859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75407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10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0909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80963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30966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EAE4A3F-13F3-4F0D-9860-6AA9FA5687B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739616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6524" y="234000"/>
            <a:ext cx="6225785" cy="1201200"/>
          </a:xfrm>
          <a:prstGeom prst="rect">
            <a:avLst/>
          </a:prstGeom>
        </p:spPr>
        <p:txBody>
          <a:bodyPr vert="horz" lIns="0" tIns="45720" rIns="0" bIns="45720" rtlCol="0" anchor="b" anchorCtr="0">
            <a:noAutofit/>
          </a:bodyPr>
          <a:lstStyle/>
          <a:p>
            <a:r>
              <a:rPr lang="en-US" noProof="0" dirty="0"/>
              <a:t>Click to edit Master title style</a:t>
            </a:r>
          </a:p>
        </p:txBody>
      </p:sp>
      <p:sp>
        <p:nvSpPr>
          <p:cNvPr id="3" name="Text Placeholder 2"/>
          <p:cNvSpPr>
            <a:spLocks noGrp="1"/>
          </p:cNvSpPr>
          <p:nvPr>
            <p:ph type="body" idx="1"/>
          </p:nvPr>
        </p:nvSpPr>
        <p:spPr>
          <a:xfrm>
            <a:off x="316524" y="2178800"/>
            <a:ext cx="6225785" cy="6630000"/>
          </a:xfrm>
          <a:prstGeom prst="rect">
            <a:avLst/>
          </a:prstGeom>
        </p:spPr>
        <p:txBody>
          <a:bodyPr vert="horz" lIns="0" tIns="0" rIns="0" bIns="0" rtlCol="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40630495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defTabSz="633012" rtl="0" eaLnBrk="1" latinLnBrk="0" hangingPunct="1">
        <a:spcBef>
          <a:spcPct val="0"/>
        </a:spcBef>
        <a:buNone/>
        <a:defRPr sz="1662" b="1" kern="1200">
          <a:solidFill>
            <a:schemeClr val="tx2"/>
          </a:solidFill>
          <a:latin typeface="+mj-lt"/>
          <a:ea typeface="+mj-ea"/>
          <a:cs typeface="+mj-cs"/>
        </a:defRPr>
      </a:lvl1pPr>
    </p:titleStyle>
    <p:bodyStyle>
      <a:lvl1pPr marL="0" indent="0" algn="l" defTabSz="633012" rtl="0" eaLnBrk="1" latinLnBrk="0" hangingPunct="1">
        <a:spcBef>
          <a:spcPct val="20000"/>
        </a:spcBef>
        <a:buFontTx/>
        <a:buNone/>
        <a:defRPr sz="1108" b="1" kern="1200">
          <a:solidFill>
            <a:schemeClr val="tx1"/>
          </a:solidFill>
          <a:latin typeface="+mn-lt"/>
          <a:ea typeface="+mn-ea"/>
          <a:cs typeface="+mn-cs"/>
        </a:defRPr>
      </a:lvl1pPr>
      <a:lvl2pPr marL="316506" indent="-158254"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2pPr>
      <a:lvl3pPr marL="633012" indent="-158254"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3pPr>
      <a:lvl4pPr marL="952817" indent="-161550"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4pPr>
      <a:lvl5pPr marL="1425378" indent="-159353" algn="l" defTabSz="633012" rtl="0" eaLnBrk="1" latinLnBrk="0" hangingPunct="1">
        <a:spcBef>
          <a:spcPct val="20000"/>
        </a:spcBef>
        <a:buClr>
          <a:schemeClr val="tx2"/>
        </a:buClr>
        <a:buFont typeface="Arial" pitchFamily="34" charset="0"/>
        <a:buChar char="–"/>
        <a:defRPr sz="1108" kern="1200">
          <a:solidFill>
            <a:schemeClr val="tx1"/>
          </a:solidFill>
          <a:latin typeface="+mn-lt"/>
          <a:ea typeface="+mn-ea"/>
          <a:cs typeface="+mn-cs"/>
        </a:defRPr>
      </a:lvl5pPr>
      <a:lvl6pPr marL="1740785"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6pPr>
      <a:lvl7pPr marL="2057291"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7pPr>
      <a:lvl8pPr marL="2373798"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8pPr>
      <a:lvl9pPr marL="2690303" indent="-158254" algn="l" defTabSz="633012" rtl="0" eaLnBrk="1" latinLnBrk="0" hangingPunct="1">
        <a:spcBef>
          <a:spcPct val="20000"/>
        </a:spcBef>
        <a:buFont typeface="Arial" pitchFamily="34" charset="0"/>
        <a:buChar char="•"/>
        <a:defRPr sz="1385" kern="1200">
          <a:solidFill>
            <a:schemeClr val="tx1"/>
          </a:solidFill>
          <a:latin typeface="+mn-lt"/>
          <a:ea typeface="+mn-ea"/>
          <a:cs typeface="+mn-cs"/>
        </a:defRPr>
      </a:lvl9pPr>
    </p:bodyStyle>
    <p:otherStyle>
      <a:defPPr>
        <a:defRPr lang="en-US"/>
      </a:defPPr>
      <a:lvl1pPr marL="0" algn="l" defTabSz="633012" rtl="0" eaLnBrk="1" latinLnBrk="0" hangingPunct="1">
        <a:defRPr sz="1246" kern="1200">
          <a:solidFill>
            <a:schemeClr val="tx1"/>
          </a:solidFill>
          <a:latin typeface="+mn-lt"/>
          <a:ea typeface="+mn-ea"/>
          <a:cs typeface="+mn-cs"/>
        </a:defRPr>
      </a:lvl1pPr>
      <a:lvl2pPr marL="316506" algn="l" defTabSz="633012" rtl="0" eaLnBrk="1" latinLnBrk="0" hangingPunct="1">
        <a:defRPr sz="1246" kern="1200">
          <a:solidFill>
            <a:schemeClr val="tx1"/>
          </a:solidFill>
          <a:latin typeface="+mn-lt"/>
          <a:ea typeface="+mn-ea"/>
          <a:cs typeface="+mn-cs"/>
        </a:defRPr>
      </a:lvl2pPr>
      <a:lvl3pPr marL="633012" algn="l" defTabSz="633012" rtl="0" eaLnBrk="1" latinLnBrk="0" hangingPunct="1">
        <a:defRPr sz="1246" kern="1200">
          <a:solidFill>
            <a:schemeClr val="tx1"/>
          </a:solidFill>
          <a:latin typeface="+mn-lt"/>
          <a:ea typeface="+mn-ea"/>
          <a:cs typeface="+mn-cs"/>
        </a:defRPr>
      </a:lvl3pPr>
      <a:lvl4pPr marL="949519" algn="l" defTabSz="633012" rtl="0" eaLnBrk="1" latinLnBrk="0" hangingPunct="1">
        <a:defRPr sz="1246" kern="1200">
          <a:solidFill>
            <a:schemeClr val="tx1"/>
          </a:solidFill>
          <a:latin typeface="+mn-lt"/>
          <a:ea typeface="+mn-ea"/>
          <a:cs typeface="+mn-cs"/>
        </a:defRPr>
      </a:lvl4pPr>
      <a:lvl5pPr marL="1266026" algn="l" defTabSz="633012" rtl="0" eaLnBrk="1" latinLnBrk="0" hangingPunct="1">
        <a:defRPr sz="1246" kern="1200">
          <a:solidFill>
            <a:schemeClr val="tx1"/>
          </a:solidFill>
          <a:latin typeface="+mn-lt"/>
          <a:ea typeface="+mn-ea"/>
          <a:cs typeface="+mn-cs"/>
        </a:defRPr>
      </a:lvl5pPr>
      <a:lvl6pPr marL="1582531" algn="l" defTabSz="633012" rtl="0" eaLnBrk="1" latinLnBrk="0" hangingPunct="1">
        <a:defRPr sz="1246" kern="1200">
          <a:solidFill>
            <a:schemeClr val="tx1"/>
          </a:solidFill>
          <a:latin typeface="+mn-lt"/>
          <a:ea typeface="+mn-ea"/>
          <a:cs typeface="+mn-cs"/>
        </a:defRPr>
      </a:lvl6pPr>
      <a:lvl7pPr marL="1899038" algn="l" defTabSz="633012" rtl="0" eaLnBrk="1" latinLnBrk="0" hangingPunct="1">
        <a:defRPr sz="1246" kern="1200">
          <a:solidFill>
            <a:schemeClr val="tx1"/>
          </a:solidFill>
          <a:latin typeface="+mn-lt"/>
          <a:ea typeface="+mn-ea"/>
          <a:cs typeface="+mn-cs"/>
        </a:defRPr>
      </a:lvl7pPr>
      <a:lvl8pPr marL="2215544" algn="l" defTabSz="633012" rtl="0" eaLnBrk="1" latinLnBrk="0" hangingPunct="1">
        <a:defRPr sz="1246" kern="1200">
          <a:solidFill>
            <a:schemeClr val="tx1"/>
          </a:solidFill>
          <a:latin typeface="+mn-lt"/>
          <a:ea typeface="+mn-ea"/>
          <a:cs typeface="+mn-cs"/>
        </a:defRPr>
      </a:lvl8pPr>
      <a:lvl9pPr marL="2532051" algn="l" defTabSz="633012" rtl="0" eaLnBrk="1" latinLnBrk="0" hangingPunct="1">
        <a:defRPr sz="124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764DE79-268F-4C1A-8933-263129D2AF90}" type="datetimeFigureOut">
              <a:rPr lang="en-US" dirty="0"/>
              <a:t>4/3/2019</a:t>
            </a:fld>
            <a:endParaRPr 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503661615"/>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gif"/><Relationship Id="rId1" Type="http://schemas.openxmlformats.org/officeDocument/2006/relationships/slideLayout" Target="../slideLayouts/slideLayout11.xm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1.x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8238" y="0"/>
            <a:ext cx="6829008" cy="688464"/>
          </a:xfrm>
          <a:prstGeom prst="rect">
            <a:avLst/>
          </a:prstGeom>
          <a:solidFill>
            <a:srgbClr val="99D6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プレースホルダー 4"/>
          <p:cNvSpPr txBox="1">
            <a:spLocks/>
          </p:cNvSpPr>
          <p:nvPr/>
        </p:nvSpPr>
        <p:spPr>
          <a:xfrm>
            <a:off x="45466" y="1876346"/>
            <a:ext cx="6783541" cy="4716242"/>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600"/>
              </a:lnSpc>
              <a:spcBef>
                <a:spcPts val="600"/>
              </a:spcBef>
              <a:spcAft>
                <a:spcPts val="600"/>
              </a:spcAft>
              <a:buClr>
                <a:schemeClr val="tx1"/>
              </a:buClr>
              <a:buNone/>
            </a:pPr>
            <a:r>
              <a:rPr lang="ja-JP" altLang="en-US" sz="1400" b="1"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事例①：短納期発注による買いたたき</a:t>
            </a:r>
            <a:endParaRPr lang="en-US" altLang="ja-JP" sz="14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発注者は</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、短納期発注</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行</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い</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、受注者は</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休日対応することになり、人件費</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等のコストが大幅に</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増加したに</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も</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かかわらず、通常の単価と同一の単価を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一方的に定めた</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600"/>
              </a:spcBef>
              <a:spcAft>
                <a:spcPts val="600"/>
              </a:spcAft>
              <a:buClr>
                <a:schemeClr val="tx1"/>
              </a:buClr>
              <a:buNone/>
            </a:pPr>
            <a:r>
              <a:rPr lang="ja-JP" altLang="en-US" sz="1400" b="1"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事例②：業務効率化の果実の摘み取り</a:t>
            </a:r>
            <a:endParaRPr lang="en-US" altLang="ja-JP" sz="14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発注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者</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は</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受注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者</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から社外秘</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である製造原価計算</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資料、労務</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管理関係資料</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等を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提出</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させ、資料</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を分析</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し、「</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利益率が高いので値下げに応じられるはず」などと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主張し、著しく</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低い取引対価を一方的に定めた</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テキスト ボックス 46"/>
          <p:cNvSpPr txBox="1">
            <a:spLocks noChangeArrowheads="1"/>
          </p:cNvSpPr>
          <p:nvPr/>
        </p:nvSpPr>
        <p:spPr bwMode="auto">
          <a:xfrm>
            <a:off x="45466" y="40700"/>
            <a:ext cx="5127411" cy="629482"/>
          </a:xfrm>
          <a:prstGeom prst="rect">
            <a:avLst/>
          </a:prstGeom>
          <a:noFill/>
          <a:ln>
            <a:noFill/>
          </a:ln>
          <a:extLst/>
        </p:spPr>
        <p:style>
          <a:lnRef idx="2">
            <a:schemeClr val="dk1"/>
          </a:lnRef>
          <a:fillRef idx="1">
            <a:schemeClr val="lt1"/>
          </a:fillRef>
          <a:effectRef idx="0">
            <a:schemeClr val="dk1"/>
          </a:effectRef>
          <a:fontRef idx="minor">
            <a:schemeClr val="dk1"/>
          </a:fontRef>
        </p:style>
        <p:txBody>
          <a:bodyPr wrap="square" lIns="11494" tIns="6897" rIns="11494" bIns="6897" anchor="ct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「働き方改革」を阻害する不当な行為をしないよう気を付けましょう！！　</a:t>
            </a:r>
            <a:endPar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45466" y="1518714"/>
            <a:ext cx="1767005" cy="357632"/>
          </a:xfrm>
          <a:prstGeom prst="rect">
            <a:avLst/>
          </a:prstGeom>
          <a:no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(1)</a:t>
            </a:r>
            <a:r>
              <a:rPr kumimoji="0" lang="ja-JP" altLang="en-US" b="1" kern="0" dirty="0">
                <a:solidFill>
                  <a:prstClr val="black"/>
                </a:solidFill>
                <a:latin typeface="Meiryo UI" panose="020B0604030504040204" pitchFamily="50" charset="-128"/>
                <a:ea typeface="Meiryo UI" panose="020B0604030504040204" pitchFamily="50" charset="-128"/>
              </a:rPr>
              <a:t>買</a:t>
            </a:r>
            <a:r>
              <a:rPr kumimoji="0" lang="ja-JP" altLang="en-US" b="1" kern="0" dirty="0" smtClean="0">
                <a:solidFill>
                  <a:prstClr val="black"/>
                </a:solidFill>
                <a:latin typeface="Meiryo UI" panose="020B0604030504040204" pitchFamily="50" charset="-128"/>
                <a:ea typeface="Meiryo UI" panose="020B0604030504040204" pitchFamily="50" charset="-128"/>
              </a:rPr>
              <a:t>いたたき</a:t>
            </a:r>
            <a:endParaRPr kumimoji="0" lang="ja-JP" altLang="en-US"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2" name="正方形/長方形 1"/>
          <p:cNvSpPr/>
          <p:nvPr/>
        </p:nvSpPr>
        <p:spPr>
          <a:xfrm>
            <a:off x="5230707" y="0"/>
            <a:ext cx="1617133" cy="695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プレースホルダー 4"/>
          <p:cNvSpPr txBox="1">
            <a:spLocks/>
          </p:cNvSpPr>
          <p:nvPr/>
        </p:nvSpPr>
        <p:spPr>
          <a:xfrm>
            <a:off x="50914" y="7224720"/>
            <a:ext cx="6783541" cy="2459213"/>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600"/>
              </a:lnSpc>
              <a:spcBef>
                <a:spcPts val="600"/>
              </a:spcBef>
              <a:spcAft>
                <a:spcPts val="600"/>
              </a:spcAft>
              <a:buClr>
                <a:schemeClr val="tx1"/>
              </a:buClr>
              <a:buNone/>
            </a:pPr>
            <a:r>
              <a:rPr lang="ja-JP" altLang="en-US" sz="1400" b="1"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事例③：付加価値の不払</a:t>
            </a:r>
            <a:endParaRPr lang="en-US" altLang="ja-JP" sz="14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発注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者</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は、書面において</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短納期発注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については</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「特急料金」を定めて</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いたところ</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受注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者</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に対して短納期発注を行ったにもかかわらず、「予算</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が</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足りない」など</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の理由に</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より、特急料金</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支う</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こと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なく、通常の代金しか支払わなかった。</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5" name="正方形/長方形 24"/>
          <p:cNvSpPr/>
          <p:nvPr/>
        </p:nvSpPr>
        <p:spPr>
          <a:xfrm>
            <a:off x="50914" y="6867088"/>
            <a:ext cx="1369672" cy="357632"/>
          </a:xfrm>
          <a:prstGeom prst="rect">
            <a:avLst/>
          </a:prstGeom>
          <a:no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(2)</a:t>
            </a:r>
            <a:r>
              <a:rPr kumimoji="0" lang="ja-JP" altLang="en-US"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減額</a:t>
            </a:r>
            <a:endParaRPr kumimoji="0" lang="ja-JP" altLang="en-US"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pic>
        <p:nvPicPr>
          <p:cNvPr id="12" name="Picture 2" descr="中小企業庁ロゴマーク"/>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0984" y="11318"/>
            <a:ext cx="1425992" cy="694903"/>
          </a:xfrm>
          <a:prstGeom prst="rect">
            <a:avLst/>
          </a:prstGeom>
          <a:noFill/>
          <a:extLst/>
        </p:spPr>
      </p:pic>
      <p:pic>
        <p:nvPicPr>
          <p:cNvPr id="13" name="図 12"/>
          <p:cNvPicPr>
            <a:picLocks noChangeAspect="1"/>
          </p:cNvPicPr>
          <p:nvPr/>
        </p:nvPicPr>
        <p:blipFill>
          <a:blip r:embed="rId3"/>
          <a:stretch>
            <a:fillRect/>
          </a:stretch>
        </p:blipFill>
        <p:spPr>
          <a:xfrm>
            <a:off x="736848" y="2694567"/>
            <a:ext cx="5282212" cy="1450379"/>
          </a:xfrm>
          <a:prstGeom prst="rect">
            <a:avLst/>
          </a:prstGeom>
        </p:spPr>
      </p:pic>
      <p:pic>
        <p:nvPicPr>
          <p:cNvPr id="5" name="図 4"/>
          <p:cNvPicPr>
            <a:picLocks noChangeAspect="1"/>
          </p:cNvPicPr>
          <p:nvPr/>
        </p:nvPicPr>
        <p:blipFill>
          <a:blip r:embed="rId4"/>
          <a:stretch>
            <a:fillRect/>
          </a:stretch>
        </p:blipFill>
        <p:spPr>
          <a:xfrm>
            <a:off x="823887" y="5087457"/>
            <a:ext cx="5309943" cy="1465988"/>
          </a:xfrm>
          <a:prstGeom prst="rect">
            <a:avLst/>
          </a:prstGeom>
        </p:spPr>
      </p:pic>
      <p:pic>
        <p:nvPicPr>
          <p:cNvPr id="8" name="図 7"/>
          <p:cNvPicPr>
            <a:picLocks noChangeAspect="1"/>
          </p:cNvPicPr>
          <p:nvPr/>
        </p:nvPicPr>
        <p:blipFill>
          <a:blip r:embed="rId5"/>
          <a:stretch>
            <a:fillRect/>
          </a:stretch>
        </p:blipFill>
        <p:spPr>
          <a:xfrm>
            <a:off x="938657" y="8228402"/>
            <a:ext cx="5195173" cy="1411141"/>
          </a:xfrm>
          <a:prstGeom prst="rect">
            <a:avLst/>
          </a:prstGeom>
        </p:spPr>
      </p:pic>
      <p:sp>
        <p:nvSpPr>
          <p:cNvPr id="14" name="テキスト ボックス 13"/>
          <p:cNvSpPr txBox="1"/>
          <p:nvPr/>
        </p:nvSpPr>
        <p:spPr>
          <a:xfrm>
            <a:off x="1698906" y="1589538"/>
            <a:ext cx="4759803" cy="261610"/>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下請法第４条第１項第５号・独占禁止法第２条第９項第５号ハ</a:t>
            </a:r>
            <a:r>
              <a:rPr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314177" y="6947571"/>
            <a:ext cx="4759803" cy="261610"/>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（下請法第４条第１項第３号・独占禁止法第条第９項第５号</a:t>
            </a:r>
            <a:r>
              <a:rPr lang="ja-JP" altLang="en-US" sz="1050" dirty="0" smtClean="0">
                <a:latin typeface="Meiryo UI" panose="020B0604030504040204" pitchFamily="50" charset="-128"/>
                <a:ea typeface="Meiryo UI" panose="020B0604030504040204" pitchFamily="50" charset="-128"/>
              </a:rPr>
              <a:t>ハ）</a:t>
            </a:r>
            <a:endParaRPr kumimoji="1" lang="ja-JP" altLang="en-US" sz="105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14495" y="723450"/>
            <a:ext cx="6783541" cy="646331"/>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b="1" dirty="0" smtClean="0">
                <a:latin typeface="Meiryo UI" panose="020B0604030504040204" pitchFamily="50" charset="-128"/>
                <a:ea typeface="Meiryo UI" panose="020B0604030504040204" pitchFamily="50" charset="-128"/>
              </a:rPr>
              <a:t>以下の行為は、下請法や独占禁止法で定める禁止行為に該当する可能性があります。</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52563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ー 4"/>
          <p:cNvSpPr txBox="1">
            <a:spLocks/>
          </p:cNvSpPr>
          <p:nvPr/>
        </p:nvSpPr>
        <p:spPr>
          <a:xfrm>
            <a:off x="50914" y="410788"/>
            <a:ext cx="6783541" cy="2664398"/>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600"/>
              </a:lnSpc>
              <a:spcBef>
                <a:spcPts val="0"/>
              </a:spcBef>
              <a:spcAft>
                <a:spcPts val="600"/>
              </a:spcAft>
              <a:buClr>
                <a:schemeClr val="tx1"/>
              </a:buClr>
              <a:buNone/>
            </a:pPr>
            <a:r>
              <a:rPr lang="ja-JP" altLang="en-US" sz="1400" b="1"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事例④：直前キャンセル</a:t>
            </a:r>
            <a:endParaRPr lang="en-US" altLang="ja-JP" sz="14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発注者は、</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受注者</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に</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対して運送業務を委託している</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ところ、特定</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の荷主の</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荷物を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集荷するため</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に、毎週</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特定の曜日</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に</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受注者</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トラックを数台待機させることを</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契約</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で定めて</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いた。当日</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になって「今日の配送は取りやめになった」</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と一方的</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にキャンセル</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し、その</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分の対価を支払わなかった</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50914" y="53156"/>
            <a:ext cx="3892436" cy="357632"/>
          </a:xfrm>
          <a:prstGeom prst="rect">
            <a:avLst/>
          </a:prstGeom>
          <a:no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(3)</a:t>
            </a:r>
            <a:r>
              <a:rPr kumimoji="0" lang="ja-JP" altLang="en-US" b="1" kern="0" dirty="0">
                <a:solidFill>
                  <a:prstClr val="black"/>
                </a:solidFill>
                <a:latin typeface="Meiryo UI" panose="020B0604030504040204" pitchFamily="50" charset="-128"/>
                <a:ea typeface="Meiryo UI" panose="020B0604030504040204" pitchFamily="50" charset="-128"/>
              </a:rPr>
              <a:t>不当</a:t>
            </a:r>
            <a:r>
              <a:rPr kumimoji="0" lang="ja-JP" altLang="en-US" b="1" kern="0" dirty="0" smtClean="0">
                <a:solidFill>
                  <a:prstClr val="black"/>
                </a:solidFill>
                <a:latin typeface="Meiryo UI" panose="020B0604030504040204" pitchFamily="50" charset="-128"/>
                <a:ea typeface="Meiryo UI" panose="020B0604030504040204" pitchFamily="50" charset="-128"/>
              </a:rPr>
              <a:t>な給付内容の変更・やり直し</a:t>
            </a:r>
            <a:endParaRPr kumimoji="0" lang="ja-JP" altLang="en-US"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1" name="テキスト プレースホルダー 4"/>
          <p:cNvSpPr txBox="1">
            <a:spLocks/>
          </p:cNvSpPr>
          <p:nvPr/>
        </p:nvSpPr>
        <p:spPr>
          <a:xfrm>
            <a:off x="48192" y="3701844"/>
            <a:ext cx="6783541" cy="2741342"/>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600"/>
              </a:lnSpc>
              <a:spcBef>
                <a:spcPts val="600"/>
              </a:spcBef>
              <a:spcAft>
                <a:spcPts val="600"/>
              </a:spcAft>
              <a:buClr>
                <a:schemeClr val="tx1"/>
              </a:buClr>
              <a:buNone/>
            </a:pPr>
            <a:r>
              <a:rPr lang="ja-JP" altLang="en-US" sz="1400" b="1"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事例⑤：短納期発注による受領拒否</a:t>
            </a:r>
            <a:endParaRPr lang="en-US" altLang="ja-JP" sz="1400" b="1"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発注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者</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は、発注後、一方的に納期を短く変更し</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受注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者</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は従業員による長時間勤務によって対応したが、その納期までに納入が間に合わず、納入遅れを理由に商品の受領を拒否した。</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正方形/長方形 11"/>
          <p:cNvSpPr/>
          <p:nvPr/>
        </p:nvSpPr>
        <p:spPr>
          <a:xfrm>
            <a:off x="48193" y="3344212"/>
            <a:ext cx="1780608" cy="357632"/>
          </a:xfrm>
          <a:prstGeom prst="rect">
            <a:avLst/>
          </a:prstGeom>
          <a:no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(4)</a:t>
            </a:r>
            <a:r>
              <a:rPr kumimoji="0" lang="ja-JP" altLang="en-US"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受領拒否</a:t>
            </a:r>
            <a:endParaRPr kumimoji="0" lang="ja-JP" altLang="en-US"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13" name="テキスト プレースホルダー 4"/>
          <p:cNvSpPr txBox="1">
            <a:spLocks/>
          </p:cNvSpPr>
          <p:nvPr/>
        </p:nvSpPr>
        <p:spPr>
          <a:xfrm>
            <a:off x="45473" y="7123138"/>
            <a:ext cx="6783541" cy="2536158"/>
          </a:xfrm>
          <a:prstGeom prst="rect">
            <a:avLst/>
          </a:prstGeom>
          <a:ln>
            <a:solidFill>
              <a:schemeClr val="tx1"/>
            </a:solidFill>
          </a:ln>
        </p:spPr>
        <p:style>
          <a:lnRef idx="2">
            <a:schemeClr val="accent4"/>
          </a:lnRef>
          <a:fillRef idx="1">
            <a:schemeClr val="lt1"/>
          </a:fillRef>
          <a:effectRef idx="0">
            <a:schemeClr val="accent4"/>
          </a:effectRef>
          <a:fontRef idx="minor">
            <a:schemeClr val="dk1"/>
          </a:fontRef>
        </p:style>
        <p:txBody>
          <a:bodyPr vert="horz" wrap="square" lIns="149430" tIns="74715" rIns="149430" bIns="74715" rtlCol="0" anchor="t" anchorCtr="0">
            <a:sp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nSpc>
                <a:spcPts val="1600"/>
              </a:lnSpc>
              <a:spcBef>
                <a:spcPts val="0"/>
              </a:spcBef>
              <a:spcAft>
                <a:spcPts val="600"/>
              </a:spcAft>
              <a:buClr>
                <a:schemeClr val="tx1"/>
              </a:buClr>
              <a:buNone/>
            </a:pPr>
            <a:r>
              <a:rPr lang="ja-JP" altLang="en-US" sz="1400" b="1" u="sng" kern="100" dirty="0" smtClean="0">
                <a:solidFill>
                  <a:srgbClr val="FF0000"/>
                </a:solidFill>
                <a:latin typeface="Meiryo UI" panose="020B0604030504040204" pitchFamily="50" charset="-128"/>
                <a:ea typeface="Meiryo UI" panose="020B0604030504040204" pitchFamily="50" charset="-128"/>
                <a:cs typeface="Times New Roman" panose="02020603050405020304" pitchFamily="18" charset="0"/>
              </a:rPr>
              <a:t>事例⑥：働き方改革に向けた取組のしわ寄せ</a:t>
            </a:r>
            <a:endParaRPr lang="en-US" altLang="ja-JP" sz="1400" b="1" u="sng" kern="100" dirty="0">
              <a:solidFill>
                <a:srgbClr val="FF0000"/>
              </a:solidFill>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発注</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者</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は</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、商品</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の発注に関するデータの自社システムへの入力業務</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受注者</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に</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対して無償で</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行わせた</a:t>
            </a:r>
            <a:r>
              <a:rPr lang="ja-JP" altLang="en-US" sz="14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1600"/>
              </a:lnSpc>
              <a:spcBef>
                <a:spcPts val="0"/>
              </a:spcBef>
              <a:spcAft>
                <a:spcPts val="600"/>
              </a:spcAft>
              <a:buClr>
                <a:schemeClr val="tx1"/>
              </a:buClr>
              <a:buNone/>
            </a:pPr>
            <a:endParaRPr lang="en-US"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p:cNvSpPr/>
          <p:nvPr/>
        </p:nvSpPr>
        <p:spPr>
          <a:xfrm>
            <a:off x="45473" y="6765506"/>
            <a:ext cx="3750920" cy="357632"/>
          </a:xfrm>
          <a:prstGeom prst="rect">
            <a:avLst/>
          </a:prstGeom>
          <a:noFill/>
          <a:ln w="127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(5)</a:t>
            </a:r>
            <a:r>
              <a:rPr kumimoji="0" lang="ja-JP" altLang="en-US"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不当な経済上の利益提供要請</a:t>
            </a:r>
            <a:endParaRPr kumimoji="0" lang="ja-JP" altLang="en-US" b="1" i="0" u="none" strike="dblStrike" kern="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endParaRPr>
          </a:p>
        </p:txBody>
      </p:sp>
      <p:pic>
        <p:nvPicPr>
          <p:cNvPr id="15" name="図 14"/>
          <p:cNvPicPr>
            <a:picLocks noChangeAspect="1"/>
          </p:cNvPicPr>
          <p:nvPr/>
        </p:nvPicPr>
        <p:blipFill>
          <a:blip r:embed="rId2"/>
          <a:stretch>
            <a:fillRect/>
          </a:stretch>
        </p:blipFill>
        <p:spPr>
          <a:xfrm>
            <a:off x="765064" y="1588864"/>
            <a:ext cx="5344357" cy="1455265"/>
          </a:xfrm>
          <a:prstGeom prst="rect">
            <a:avLst/>
          </a:prstGeom>
        </p:spPr>
      </p:pic>
      <p:pic>
        <p:nvPicPr>
          <p:cNvPr id="16" name="図 15"/>
          <p:cNvPicPr>
            <a:picLocks noChangeAspect="1"/>
          </p:cNvPicPr>
          <p:nvPr/>
        </p:nvPicPr>
        <p:blipFill>
          <a:blip r:embed="rId3"/>
          <a:stretch>
            <a:fillRect/>
          </a:stretch>
        </p:blipFill>
        <p:spPr>
          <a:xfrm>
            <a:off x="761813" y="8153272"/>
            <a:ext cx="5461753" cy="1487834"/>
          </a:xfrm>
          <a:prstGeom prst="rect">
            <a:avLst/>
          </a:prstGeom>
        </p:spPr>
      </p:pic>
      <p:sp>
        <p:nvSpPr>
          <p:cNvPr id="18" name="テキスト ボックス 17"/>
          <p:cNvSpPr txBox="1"/>
          <p:nvPr/>
        </p:nvSpPr>
        <p:spPr>
          <a:xfrm>
            <a:off x="3821701" y="19254"/>
            <a:ext cx="2943166" cy="415498"/>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（下請法第４条第１項</a:t>
            </a:r>
            <a:r>
              <a:rPr lang="ja-JP" altLang="en-US" sz="1050" dirty="0" smtClean="0">
                <a:latin typeface="Meiryo UI" panose="020B0604030504040204" pitchFamily="50" charset="-128"/>
                <a:ea typeface="Meiryo UI" panose="020B0604030504040204" pitchFamily="50" charset="-128"/>
              </a:rPr>
              <a:t>第３号</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独占禁止法第条第９項第５号</a:t>
            </a:r>
            <a:r>
              <a:rPr lang="ja-JP" altLang="en-US" sz="1050" dirty="0" smtClean="0">
                <a:latin typeface="Meiryo UI" panose="020B0604030504040204" pitchFamily="50" charset="-128"/>
                <a:ea typeface="Meiryo UI" panose="020B0604030504040204" pitchFamily="50" charset="-128"/>
              </a:rPr>
              <a:t>ハ）</a:t>
            </a:r>
            <a:endParaRPr kumimoji="1" lang="ja-JP" altLang="en-US" sz="105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730971" y="3425039"/>
            <a:ext cx="4130843"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（下請法第４条第１項第１号・独占禁止法第２条第９項</a:t>
            </a:r>
            <a:r>
              <a:rPr lang="ja-JP" altLang="en-US" sz="1050" dirty="0" smtClean="0">
                <a:latin typeface="Meiryo UI" panose="020B0604030504040204" pitchFamily="50" charset="-128"/>
                <a:ea typeface="Meiryo UI" panose="020B0604030504040204" pitchFamily="50" charset="-128"/>
              </a:rPr>
              <a:t>第５号ハ）</a:t>
            </a:r>
            <a:endParaRPr kumimoji="1" lang="ja-JP" altLang="en-US" sz="105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3731914" y="6736573"/>
            <a:ext cx="3097100" cy="415498"/>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（下請法第４条第２項</a:t>
            </a:r>
            <a:r>
              <a:rPr lang="ja-JP" altLang="en-US" sz="1050" dirty="0" smtClean="0">
                <a:latin typeface="Meiryo UI" panose="020B0604030504040204" pitchFamily="50" charset="-128"/>
                <a:ea typeface="Meiryo UI" panose="020B0604030504040204" pitchFamily="50" charset="-128"/>
              </a:rPr>
              <a:t>第３号</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独占禁止法第２条第９項第５号ロ）</a:t>
            </a:r>
            <a:endParaRPr kumimoji="1" lang="ja-JP" altLang="en-US" sz="1050" dirty="0">
              <a:latin typeface="Meiryo UI" panose="020B0604030504040204" pitchFamily="50" charset="-128"/>
              <a:ea typeface="Meiryo UI" panose="020B0604030504040204" pitchFamily="50" charset="-128"/>
            </a:endParaRPr>
          </a:p>
        </p:txBody>
      </p:sp>
      <p:pic>
        <p:nvPicPr>
          <p:cNvPr id="21" name="図 20"/>
          <p:cNvPicPr>
            <a:picLocks noChangeAspect="1"/>
          </p:cNvPicPr>
          <p:nvPr/>
        </p:nvPicPr>
        <p:blipFill>
          <a:blip r:embed="rId4"/>
          <a:stretch>
            <a:fillRect/>
          </a:stretch>
        </p:blipFill>
        <p:spPr>
          <a:xfrm>
            <a:off x="668529" y="4680156"/>
            <a:ext cx="5598162" cy="1583484"/>
          </a:xfrm>
          <a:prstGeom prst="rect">
            <a:avLst/>
          </a:prstGeom>
        </p:spPr>
      </p:pic>
    </p:spTree>
    <p:extLst>
      <p:ext uri="{BB962C8B-B14F-4D97-AF65-F5344CB8AC3E}">
        <p14:creationId xmlns:p14="http://schemas.microsoft.com/office/powerpoint/2010/main" val="3097896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qvEGksz.vEmxHeRh91uGOQ"/>
</p:tagLst>
</file>

<file path=ppt/theme/theme1.xml><?xml version="1.0" encoding="utf-8"?>
<a:theme xmlns:a="http://schemas.openxmlformats.org/drawingml/2006/main" name="Standard Theme">
  <a:themeElements>
    <a:clrScheme name="Standard colors 1">
      <a:dk1>
        <a:srgbClr val="000000"/>
      </a:dk1>
      <a:lt1>
        <a:srgbClr val="FFFFFF"/>
      </a:lt1>
      <a:dk2>
        <a:srgbClr val="177B57"/>
      </a:dk2>
      <a:lt2>
        <a:srgbClr val="808080"/>
      </a:lt2>
      <a:accent1>
        <a:srgbClr val="E2E2E2"/>
      </a:accent1>
      <a:accent2>
        <a:srgbClr val="BCDEC2"/>
      </a:accent2>
      <a:accent3>
        <a:srgbClr val="B2B2B2"/>
      </a:accent3>
      <a:accent4>
        <a:srgbClr val="4D4D4D"/>
      </a:accent4>
      <a:accent5>
        <a:srgbClr val="D2E0E6"/>
      </a:accent5>
      <a:accent6>
        <a:srgbClr val="79A2B3"/>
      </a:accent6>
      <a:hlink>
        <a:srgbClr val="5BAD82"/>
      </a:hlink>
      <a:folHlink>
        <a:srgbClr val="8EC6A1"/>
      </a:folHlink>
    </a:clrScheme>
    <a:fontScheme name="Standard Fo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bg2"/>
          </a:solidFill>
        </a:ln>
        <a:effectLst/>
      </a:spPr>
      <a:bodyPr tIns="90000" bIns="90000" rtlCol="0" anchor="ctr" anchorCtr="0"/>
      <a:lstStyle>
        <a:defPPr algn="ctr">
          <a:defRPr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tIns="90000" bIns="90000" rtlCol="0" anchor="t">
        <a:spAutoFit/>
      </a:bodyPr>
      <a:lstStyle>
        <a:defPPr algn="ctr">
          <a:defRPr sz="1400" dirty="0" smtClean="0"/>
        </a:defPPr>
      </a:lstStyle>
    </a:txDef>
  </a:objectDefaults>
  <a:extraClrSchemeLst/>
</a:theme>
</file>

<file path=ppt/theme/theme2.xml><?xml version="1.0" encoding="utf-8"?>
<a:theme xmlns:a="http://schemas.openxmlformats.org/drawingml/2006/main" name="4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7F0AC11AA19D845B626CDE6FFC02A8A" ma:contentTypeVersion="7" ma:contentTypeDescription="新しいドキュメントを作成します。" ma:contentTypeScope="" ma:versionID="71a5500b4397c2ed985e851f2e33a20b">
  <xsd:schema xmlns:xsd="http://www.w3.org/2001/XMLSchema" xmlns:xs="http://www.w3.org/2001/XMLSchema" xmlns:p="http://schemas.microsoft.com/office/2006/metadata/properties" xmlns:ns1="http://schemas.microsoft.com/sharepoint/v3" xmlns:ns2="a362043b-2941-4750-af18-a12d1222aeb7" targetNamespace="http://schemas.microsoft.com/office/2006/metadata/properties" ma:root="true" ma:fieldsID="ba4399dcd0bf1d077d469b6e4d3a81c6" ns1:_="" ns2:_="">
    <xsd:import namespace="http://schemas.microsoft.com/sharepoint/v3"/>
    <xsd:import namespace="a362043b-2941-4750-af18-a12d1222aeb7"/>
    <xsd:element name="properties">
      <xsd:complexType>
        <xsd:sequence>
          <xsd:element name="documentManagement">
            <xsd:complexType>
              <xsd:all>
                <xsd:element ref="ns1:_dlc_Exempt" minOccurs="0"/>
                <xsd:element ref="ns1:_dlc_ExpireDateSaved" minOccurs="0"/>
                <xsd:element ref="ns1:_dlc_Expire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ポリシー適用除外" ma:description="" ma:hidden="true" ma:internalName="_dlc_Exempt" ma:readOnly="true">
      <xsd:simpleType>
        <xsd:restriction base="dms:Unknown"/>
      </xsd:simpleType>
    </xsd:element>
    <xsd:element name="_dlc_ExpireDateSaved" ma:index="9" nillable="true" ma:displayName="元の有効期限" ma:description="" ma:hidden="true" ma:internalName="_dlc_ExpireDateSaved" ma:readOnly="true">
      <xsd:simpleType>
        <xsd:restriction base="dms:DateTime"/>
      </xsd:simpleType>
    </xsd:element>
    <xsd:element name="_dlc_ExpireDate" ma:index="10" nillable="true" ma:displayName="期日"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362043b-2941-4750-af18-a12d1222aeb7" elementFormDefault="qualified">
    <xsd:import namespace="http://schemas.microsoft.com/office/2006/documentManagement/types"/>
    <xsd:import namespace="http://schemas.microsoft.com/office/infopath/2007/PartnerControls"/>
    <xsd:element name="SharedWithUsers" ma:index="11"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ExpireDateSaved xmlns="http://schemas.microsoft.com/sharepoint/v3" xsi:nil="true"/>
    <_dlc_ExpireDate xmlns="http://schemas.microsoft.com/sharepoint/v3">2019-02-13T09:28:53+00:00</_dlc_ExpireDate>
  </documentManagement>
</p:properties>
</file>

<file path=customXml/itemProps1.xml><?xml version="1.0" encoding="utf-8"?>
<ds:datastoreItem xmlns:ds="http://schemas.openxmlformats.org/officeDocument/2006/customXml" ds:itemID="{ADA4E414-EE4D-46BE-B7CB-44A71B396A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62043b-2941-4750-af18-a12d1222ae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A8E8AB9-A272-487B-9366-E5A518AFFFC5}">
  <ds:schemaRefs>
    <ds:schemaRef ds:uri="http://schemas.microsoft.com/sharepoint/v3/contenttype/forms"/>
  </ds:schemaRefs>
</ds:datastoreItem>
</file>

<file path=customXml/itemProps3.xml><?xml version="1.0" encoding="utf-8"?>
<ds:datastoreItem xmlns:ds="http://schemas.openxmlformats.org/officeDocument/2006/customXml" ds:itemID="{839EEEE5-7DD6-4AD8-A48D-4BCDD690E749}">
  <ds:schemaRefs>
    <ds:schemaRef ds:uri="a362043b-2941-4750-af18-a12d1222aeb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161</Words>
  <Application>Microsoft Office PowerPoint</Application>
  <PresentationFormat>A4 210 x 297 mm</PresentationFormat>
  <Paragraphs>48</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2</vt:i4>
      </vt:variant>
    </vt:vector>
  </HeadingPairs>
  <TitlesOfParts>
    <vt:vector size="13" baseType="lpstr">
      <vt:lpstr>Meiryo UI</vt:lpstr>
      <vt:lpstr>ＭＳ Ｐゴシック</vt:lpstr>
      <vt:lpstr>游ゴシック</vt:lpstr>
      <vt:lpstr>游ゴシック Light</vt:lpstr>
      <vt:lpstr>Arial</vt:lpstr>
      <vt:lpstr>Calibri</vt:lpstr>
      <vt:lpstr>Calibri Light</vt:lpstr>
      <vt:lpstr>Times New Roman</vt:lpstr>
      <vt:lpstr>Wingdings</vt:lpstr>
      <vt:lpstr>Standard Theme</vt:lpstr>
      <vt:lpstr>4_Office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
  <cp:revision>4</cp:revision>
  <dcterms:created xsi:type="dcterms:W3CDTF">2017-12-08T06:03:54Z</dcterms:created>
  <dcterms:modified xsi:type="dcterms:W3CDTF">2019-04-03T13:38:48Z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0x01010027F0AC11AA19D845B626CDE6FFC02A8A</vt:lpwstr>
  </property>
  <property fmtid="{D5CDD505-2E9C-101B-9397-08002B2CF9AE}" pid="3" name="_dlc_policyId">
    <vt:lpwstr>0x01010027F0AC11AA19D845B626CDE6FFC02A8A|-25878836</vt:lpwstr>
  </property>
  <property fmtid="{D5CDD505-2E9C-101B-9397-08002B2CF9AE}" pid="4" name="ItemRetentionFormula">
    <vt:lpwstr>&lt;formula id="Microsoft.Office.RecordsManagement.PolicyFeatures.Expiration.Formula.BuiltIn"&gt;&lt;number&gt;14&lt;/number&gt;&lt;property&gt;Modified&lt;/property&gt;&lt;propertyId&gt;28cf69c5-fa48-462a-b5cd-27b6f9d2bd5f&lt;/propertyId&gt;&lt;period&gt;days&lt;/period&gt;&lt;/formula&gt;</vt:lpwstr>
  </property>
</Properties>
</file>